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అద్భుతకరుడా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Adbhuthakarudaa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మధ్యలో సంచరించువాడా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Madhyalo Sancharinchuvaadaa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Neekenayyaa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మధ్యలో అద్భుతాలు చేయువాడా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Madhyalo Adbhuthaalu Cheyuvaadaa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Neekenayyaa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 తెరిచే అద్భుతకరుడా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 తప్పని తేజోమయుడా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 Theriche Adbhuthakarudaa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 Thappani Thejomayudaa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నీవే.. నీవే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Neeve.. Neeve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మాలో నీవు హృదయాలు మార్చుము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Maalo Neevu Hrudayaalu Maarchumu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Yesayyaa..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మనసులను స్వస్థపరచుము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యేసయ్యా.. నీవే        ||మార్గము||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Manasulanu Swasthaparachumu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Yesayyaa.. Neeve           ||Maargamu||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లోయలో సంచరించినా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 కోల్పోయినా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Loyalo Sancharinchinaa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 Kolpoyinaa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కార్యము జరిగించెదవు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నెరవేర్చెదవు (2)        ||మార్గము||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Kaaryamu Jariginchedavu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Neraverchedavu (2)           ||Maargamu||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2026-02-25T09:27:20Z</dcterms:created>
  <dcterms:modified xsi:type="dcterms:W3CDTF">2026-02-25T09:27:20Z</dcterms:modified>
</cp:coreProperties>
</file>