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Elijah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are the days of the harvest,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fields are as white in Your world!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are the laborers in Your vineyard,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Declaring the word of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He comes, riding on the clouds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like the sun, at the trumpet call!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voice, it's the year of jubilee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out of Zion's hill salvation comes!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God like Jehovah!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are the days of Elijah,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Declaring the word of the Lord: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**Key Change**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He comes, riding on the clouds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like the sun, at the trumpet call!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voice, it's the year of jubilee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out of Zion's hill salvation comes!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He comes, riding on the clouds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like the sun, at the trumpet call!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voice, it's the year of jubilee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out of Zion's hill salvation comes!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these are the days of Your servant Moses,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Righteousness being restored.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 these are days of great trial,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famine and darkness and sword,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Still, we are the voice in the desert crying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'Prepare ye the way of the Lord!'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He comes, riding on the clouds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like the sun, at the trumpet call!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voice, it's the year of jubilee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out of Zion's hill salvation comes!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are the days of Ezekiel,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dry bones becoming as flesh.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these are the days of Your servant David,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Rebuilding a temple of praise.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2026-08-24T07:33:41Z</dcterms:created>
  <dcterms:modified xsi:type="dcterms:W3CDTF">2026-08-24T07:33:41Z</dcterms:modified>
</cp:coreProperties>
</file>