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రక్తమే జై జై ప్రభు -యేసుని రక్తమే జై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Rakthame Jai Jai Prabhu -Yesuni Rakthame Jai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అన్నలారా అక్కలారా పిల్లలారా పాడుడి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అందరం కలసి హల్లెలూయ పాడెదం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Annalaaraa Akkalaaraa Pillalaaraa Paadudi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Andaran Kalasi Hallelooya Paadedang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రక్తమే జై జై ప్రభు -యేసుని రక్తమే జై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Rakthame Jai Jai Prabhu -Yesuni Rakthame Jai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యేసుని రక్తమే ముక్తిమార్గము - నా పాపమంతయు పరిహరించెను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Yesuni Rakthame Mukthimaargamu - Naa Paapamanthayu Pariharinchenu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యేసుని రక్తమే యేక మార్గము - నిండు నెమ్మదితో నింపెనన్ను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Yesuni Rakthame Yeka Maargamu - Nindu Nemmaditho Nimpenannu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యేసుని రక్తమే సత్యమార్గము - సంతోష మిచ్చి స్థిరపరచెను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Yesuni Rakthame Sathyamaargamu - Santhosha Michchi Sthiraparachenu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యేసుని రక్తమే శక్తి మార్గము - జయముతో నింపి జీవమిచ్చెను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Yesuni Rakthame Shakthi Maargamu - Jayamutho Nimpi Jeevamichchenu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యేసుని రక్తమే శాంతి మార్గము - పాపభారమును పార ద్రోలేను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Yesuni Rakthame Shaanthi Maargamu - Paapabhaaramunu Paara Drolenu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యేసుని రక్తమే నిత్య మార్గము - పాప మరణముల పాడుచేసెను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Yesuni Rakthame Nithya Maargamu - Paapa Maranamula Paaduchesenu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యేసుని రక్తమే యుక్తమార్గము - ఆత్మకు శాంతియు హాయినిచ్చెను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Yesuni Rakthame Yukthamaargamu - Aathmaku Shaanthiyu Haayinichchenu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2026-08-11T18:48:59Z</dcterms:created>
  <dcterms:modified xsi:type="dcterms:W3CDTF">2026-08-11T18:48:59Z</dcterms:modified>
</cp:coreProperties>
</file>