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యేసునే సేవింపరండి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Yesune Sevimparandi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యేసునే సేవింపరండి - మోసపోకండి - ప్రభు = దోసములను బాపు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నండి - దొడ్డ ప్రభువండి ప్రభు ||యేసునే||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Yesune Sevimparandi - Mosapokandi - Prabhu = Dosamulanu Baapu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Nandi - Dodda Prabhuvandi Prabhu ||Yesune||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దేవుం డీతందే సుమండి - దిగులుపడకండి - మన = చావు నొంది లేచెనండి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జీవ మితండండి - ప్రభు ||యేసునే||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Devun Deethande Sumandi - Digulupadakandi - Mana = Chaavu Nondi Lechenandi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Jeeva Mithandandi - Prabhu ||Yesune||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_ పాపులను ్రేమించె నండి - ప్రాణ మిడె నండి - ప్రభు = దాపుంజేరి వేం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డ రండి - దయామయుండండి - ప్రభు ||యేసునే||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_ Paapulanu Reminche Nandi - Praana Mide Nandi - Prabhu = Daapunjeri Ven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 Randi - Dayaamayundandi - Prabhu ||Yesune||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నరకబాధ నొందె నండి - నరులకొర కండి - ప్రభు = దురితములను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బాపు నండి - దుఃఖపడకండి - ప్రభు ||యేసునే||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Narakabaadha Nonde Nandi - Narulakora Kandi - Prabhu = Durithamulanu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Baapu Nandi - Duhkhapadakandi - Prabhu ||Yesune||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2026-08-11T18:43:18Z</dcterms:created>
  <dcterms:modified xsi:type="dcterms:W3CDTF">2026-08-11T18:43:18Z</dcterms:modified>
</cp:coreProperties>
</file>