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మహిమ మందిరం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Mahima Mandirang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పెండ్లికుమార్తె సంఘము అదియే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Pendlikumaarthe Sangghamu Adiye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కలహించుట మాని కలిసి వెళ్ళుదము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హెబ్రోను దేవుని మహిమ మందిరముకు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Kalahinchuta Maani Kalisi Velludamu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Hebronu Devuni Mahima Mandiramuku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 దుఃఖ దినములు సమాప్తమగును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 Duhkha Dinamulu Samaapthamagunu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మునుపటి మహిమను మించిన మహిమతో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పరలోకము నుండి దిగి వచ్చుచున్న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Munupati Mahimanu Minchina Mahimatho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Paralokamu Nundi Digi Vachchuchunna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నూతన యెరూషలేమదే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Noothana Yerooshalemade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మహిమ మందిరం (2)  -  యాజకుల ఆరాధనాలయం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Mahima Mandiran (2)  -  Yaajakula Aaraadhanaalayan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అదియే మోరియా గొల్గొతాకొండయు - ఇస్సాకు బల్యర్పణ స్థలమును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యెబూసీ యెరూషలేమదే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Adiye Moriyaa Golgothaakondayu - Issaaku Balyarpana Sthalamunu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Yeboosee Yerooshalemade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యాకోబు బలిష్టుని నివాసమదియే - ఆ స్థలమెంతో భీతి గొల్పునది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పరలోకపు గవినీయదే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Yaakobu Balishtuni Nivaasamadiye - Aa Sthalamentho Bheethi Golpunadi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Paralokapu Gavineeyade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సీనాయి కొండపై మోషేకు చూపిన - పరలోక ప్రత్యక్షపు గుడారమదియే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అగ్నివంటి ఆకారమున్న స్థలమదే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Seenaayi Kondapai Mosheku Choopina - Paraloka Prathyakshapu Gudaaramadiye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Agnivanti Aakaaramunna Sthalamade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దావీదు దేవుని గుడారమదియే - తేజోమహిమ నిలుచు నివాసము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ప్రభుని ప్రతిష్ఠిత పర్వతమదియే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Daaveedu Devuni Gudaaramadiye - Thejomahima Niluchu Nivaasamu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Prabhuni Prathishthitha Parvathamadiye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యెహోవా పట్టణము పాదపీఠ స్థలము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ఇశ్రాయేలు పరిశుద్ధుని సీయోనదియే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Yehovaa Pattanamu Paadapeetha Sthalamu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Ishraayelu Parishuddhani Seeyonadiye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చిగురు మహిమ భూషణమగునచట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Chiguru Mahima Bhooshanamagunachata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సజీవరాళ్ళతో నిర్మించబడుచున్న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యేసుని మానస మందిరమదియే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Sajeevaraallatho Nirminchabaduchunna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Yesuni Maanasa Mandiramadiye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2026-08-11T18:49:59Z</dcterms:created>
  <dcterms:modified xsi:type="dcterms:W3CDTF">2026-08-11T18:49:59Z</dcterms:modified>
</cp:coreProperties>
</file>