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ఇంతగ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Inthaga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ఇంతగ నన్ను - ప్రేమించినది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నీరూపమునాలో - రూపించుటకా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Inthaga Nannu - Preminchinadi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Neeroopamunaalo - Roopinchutakaa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ఇదియే- నాయెడ నేకున్న నిత్య సంకల్పమా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సిలువలో - నీ రూపు నలిగినదా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Idiye- Naayeda Nekunna Nithya Sangkalpamaa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శిలనైనా నన్ను - నీవలె మార్టుటకా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శిల్ప కారుడా -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మలుచు చుంటివా - నీ పోలికగా ||ఇదియే||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తీగలు సడలి- అపస్వరములమయమై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మూగబోయనే- నా స్వర మండలము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అమరజీవ - స్వరకల్పనలు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అణువణువునా - పలికించితివా ||ఇదియే||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ఏమియ్యగలనయ్యా - నీ దివ్యసేవకు ||ఇదియే||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2026-08-11T18:38:35Z</dcterms:created>
  <dcterms:modified xsi:type="dcterms:W3CDTF">2026-08-11T18:38:35Z</dcterms:modified>
</cp:coreProperties>
</file>