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ఆశ్రయదుర్గం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Aashrayadurgam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హృదయధ్యానం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నీవే నా స్తోత్రగానం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Hrudayadhyaanam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Naa Sthothragaanam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ఆశ్రయదుర్గం – నీవే నా సహాయం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కేడెము బలము – యేసూ నీవే నా దాగు స్థలము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Aashrayadurgam – Neeve Naa Sahaayam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Kedemu Balamu – Yesu Neeve Naa Daagu Sthalamu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మార్గం సత్యం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నిత్యజీవం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 Sathyam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ఆదియు అంతం – నీవే మారని దైవం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జీవాహారం – యేసూ నీవే జీవనాధారం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Aadiyu Antham – Neeve Maarani Daivam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Jeevaahaaram – Yesu Neeve Jeevanaadhaaram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మార్గం సత్యం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నిత్యజీవం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 Sathyam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రక్షణశృంగం – నీవే పునరుత్థానం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పునరుత్థానుడా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Rakshanashrungam – Neeve Punarutthaanam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నాకొరకు బలియైన రక్షకుడా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మార్గం సత్యం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Baliyaina Rakshakudaa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 Sathyam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నిత్యజీవం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Nithyajeevam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నీవంటి వారే లేరు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చొటే లేదు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Neevanti Vaare Leru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Chote Ledu Yesayyaa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2026-02-25T09:15:40Z</dcterms:created>
  <dcterms:modified xsi:type="dcterms:W3CDTF">2026-02-25T09:15:40Z</dcterms:modified>
</cp:coreProperties>
</file>