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జగతి కరుదెంచె రక్షణకర్త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Jagathi Karudenche Rakshanakartha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జగతి కరుదెంచె - రక్షణకర్త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Jagathi Karudenche - Rakshanakartha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మొర వినెను యేసు -జగతి  కరుదెంచె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Mora Vinenu Yesu -Jagathi  Karudenche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కృంగినవారిని - నింగికి యెత్తి - పాపము శాపము - ఆపదలన్ని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బాపెను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Krungginavaarini - Ninggiki Yeththi - Paapamu Shaapamu - Aapadalanni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Baapenu Yesu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పాపపుపాత్రను - పానము జేసి - మరణపు ముల్లును - విరచి జయించి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తెరచె మోక్షద్వారమున్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Paapapupaathranu - Paanamu Jesi - Maranapu Mullunu - Virachi Jayinchi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Therache Mokshadvaaramun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లెండి రండి - పాడుచు వేగ - చాటెద మెల్లెడ - కోట్ల ప్రజలకు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ప్రేమామయు డేసున్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Lendi Randi - Paaduchu Vega - Chaateda Melleda - Kotla Prajalaku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Premaamayu Desun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2026-08-11T18:40:45Z</dcterms:created>
  <dcterms:modified xsi:type="dcterms:W3CDTF">2026-08-11T18:40:45Z</dcterms:modified>
</cp:coreProperties>
</file>