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ఆనందమే పరమానందమే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Aanandame Paramaanandame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ఆనందమే పరమానందమే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ఆశ్రయపురమైన యేసయ్యా నీలో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Aanandame Paramaanandame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Aashrayapuramaina Yesayyaa Neelo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ఆపత్కాలములన్నిటిలో ఆదరించిన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అక్షయుడా నీకే స్తోత్రము (2)       ||ఆనందమే||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Aapathkaalamulannitilo Aadarinchina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Akshayudaa Neeke Sthothramu (2)      ||Aanandame||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పచ్చిక గల చోట్ల పరుండ జేసితివే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 జలములు త్రాగనిచ్చితివే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Pachchika Gala Chotla Parunda Jesithive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 Jalamulu Thraaganichchithive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ప్రాణమునకు సేదదీర్చితివి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నీతియు శాంతియు నాకిచ్చితివే (2)       ||ఆనందమే||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Praanamunaku Sedadeerchithive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Neethiyu Shaanthiyu Naakichchithive (2)      ||Aanandame||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గాఢాంధకారము లోయలలో నేను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సంచరించినా దేనికి భయపడను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Gaadaandhakaaramu Loyalalo Nenu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Sancharinchinaa Deniki Bhayapadanu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దుడ్డు కఱ్ఱయు నీ దండమును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అనుదినం అనుక్షణం కాపాడునే (2)       ||ఆనందమే||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Duddu Karrayu Nee Dandamunu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Anudinam Anukshanam Kaapaadune (2)      ||Aanandame||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శత్రువుల ఎదుటే నీవు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విందును సిద్ధము చేసావు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Shathruvula Yedute Neevu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Vindunu Siddhamu Chesaavu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నీతో నేను నీ మందిరములో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నివాసము చేసెద చిరకాలము (2)       ||ఆనందమే||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Neetho Nenu Nee Mandiramulo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Nivaasamu Cheseda Chirakaalamu (2)      ||Aanandame||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2026-02-25T08:37:07Z</dcterms:created>
  <dcterms:modified xsi:type="dcterms:W3CDTF">2026-02-25T08:37:07Z</dcterms:modified>
</cp:coreProperties>
</file>