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దప్పిగొనిన వానిపై నీటిన్ కుమ్మరించును ఆ ప్రభువే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Dappigonina Vaanipai Neetin Kummarinchunu Aa Prabhuve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తన ప్రజలెల్లప్పుడు క్రీస్తున్ - సేవింతురు హర్షముతో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దిన దినము దేవునికొల్చి - హల్లెలూయ పాడెదరు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Thana Prajalellappudu Kreesthun - Sevinthuru Harshamutho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Dina Dinamu Devunikolchi - Hallelooya Paadedaru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దప్పిగొనిన వానిపై నీటిన్ కుమ్మరించును ఆ ప్రభువే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Dappigonina Vaanipai Neetin Kummarinchunu Aa Prabhuve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ఎండియున్న భూమిపై జలముల్ - ప్రవహింప జేయునాయనే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Endiyunna Bhoomipai Jalamul - Pravahimpa Jeyunaayane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వడిగల జలములలో దారిన్ - నిర్మించును ఆ ప్రభువే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అడవులలో రాజబాటలను - స్థాపించును మన ప్రభువే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Vadigala Jalamulalo Daarin - Nirminchunu Aa Prabhuve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Adavulalo Raajabaatalanu - Sthaapinchunu Mana Prabhuve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 సంతతిపై ఆత్మన్ - కుమ్మరించును మన ప్రభువే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ఆత్మలో వారిని నింపి - నిర్మించును సంఘముగా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Mana Santhathipai Aathman - Kummarinchunu Mana Prabhuve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Aathmalo Vaarini Nimpi - Nirminchunu Sangghamugaa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నీటికాలువలయొద్ద - నిరవంజి చెట్లవలె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గడ్డిలో యెదుగునట్లు - వారు వర్ధిల్లెదరు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Neetikaaluvalayodda - Niravanji Chetlavale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Gaddilo Yedugunatlu - Vaaru Vardhilledaru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కరుణాపీఠము పై నుండి - మాట్లాడెను మన దేవుడే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పరలోకము నుండి స్వరమున్ వినిపించెను మన దేవుడే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Karunaapeethamu Pai Nundi - Maatlaadenu Mana Devude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Paralokamu Nundi Svaramun Vinipinchenu Mana Devude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ఆకాశము తెరువబడగా - మాట్లాడెను మన దేవుడే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ఒక శబ్దముచే తన సుతుని - ఘనపరచెను మన దేవుడే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Aakaashamu Theruvabadagaa - Maatlaadenu Mana Devude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Oka Shabdamuche Thana Suthuni - Ghanaparachenu Mana Devude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మందసమున్ దేవుని ప్రజలు - మందిరమందుంచగనే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మందిరమున్ క్రమ్మెను ప్రభుని - తేజోమహిమంతటను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Mandasamun Devuni Prajalu - Mandiramandunchagane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Mandiramun Krammenu Prabhuni - Thejomahimanthatanu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2026-08-11T18:50:03Z</dcterms:created>
  <dcterms:modified xsi:type="dcterms:W3CDTF">2026-08-11T18:50:03Z</dcterms:modified>
</cp:coreProperties>
</file>