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తుప్పు పట్టి పోవుటకంటే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Thuppu Patti Povutakante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వెండి బంగారాల కన్నా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 ధాన్యముల కన్నా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Vendi Bangaaraala Kannaa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 Dhaanyamula Kanna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పొందు నాకు ధన్యకరము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ఉండుటే నాకు ఆనందం యేసయ్యా (2) ||తుప్పు పట్టి||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Pondu Naaku Dhanyakaramu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Undute Naaku Aanandam Yesayyaa (2) ||Thuppu Patti||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ఊపిరున్నంత వరకు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ప్రకటిస్త యేసయ్య నీ ప్రేమను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Oopirunnantha Varaku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Prakatistha Yesayya Nee Premanu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కటిక చీకట్ల దీపమెలిగిస్తాను (2) ||తుప్పు పట్టి||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Katika Cheekatla Deepameligisthanu (2) ||Thuppu Patti||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తుప్పు పట్టి పోవుటకంటే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కరిగిపోత యేసయ్య నీ చేతిలో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Thuppu Patti Povutakante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Karigipotha Yesayya Nee Chethilo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అరిగిపోత యేసయ్య నీ సేవలో (2) ||తుప్పు పట్టి||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Arigipotha Yesayya Nee Sevalo (2) ||Thuppu Patti||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సుఖమనుభవించుటకంటే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శ్రమలనుభవిస్తాను నీ సేవలో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Sukhamanubhavinchutakante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Shramalanubhavisthaanu Nee Sevalo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నేను సంతోషపెడత యేసయ్యా (2) ||తుప్పు పట్టి||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Nenu Santhoshapedatha Yesayyaa (2) ||Thuppu Patti||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వెన్న లాగ కరుగుకుంట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కటిక చీకట్ల దీపమైతానయ్యా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Venna Laaga Karugukunta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Katika Cheekatla Deepamaithaanayyaa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చిత్తము జరిగిస్తా యేసయ్యా (2) ||తుప్పు పట్టి||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Chiththamu Jarigistha Yesayyaa (2) ||Thuppu Patti||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మూర్ఖమైన వక్ర జనం మధ్యల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ముత్యమోలె నేనుండాలి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Moorkhamaina Vakra Janam Madhyala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Muthyamole Nenundaali Yesayyaa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దివిటీ నయ్యి వెలుగుతుండాలే యేసయ్యా (2) ||తుప్పు పట్టి||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Divitee Nayyi Veluguthundaale Yesayyaa (2) ||Thuppu Patti||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2026-02-25T08:47:10Z</dcterms:created>
  <dcterms:modified xsi:type="dcterms:W3CDTF">2026-02-25T08:47:10Z</dcterms:modified>
</cp:coreProperties>
</file>