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సమాధానము దాసుని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Samaadhaanamu Daasuni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సమాధానము - దాసుని కిప్పుడు - నాధా దేవా = యిచ్చి -నీ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మాటచొప్పున - పోనిచ్చుచున్నావు - నాధా దేవా ||నీ సమాధానము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Samaadhaanamu - Daasuni Kippudu - Naadhaa Devaa = Yichchi -Nee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Maatachoppuna - Ponichchuchunnaavu - Naadhaa Devaa ||Nee Samaadhaanamu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అన్యులకు నిన్ను - బయలు పరచెడి - వెలుగుంగాను = నీకు - నణంగు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ప్రజలైన - యిత్రాయేల్‌ వారికి - మహిమ గాను ||నీ సమాధానము!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Anyulaku Ninnu - Bayalu Parachedi - Velugunggaanu = Neeku - Nananggu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Prajalaina - Yithraayel Vaariki - Mahima Gaanu ||Nee Samaadhaanamu!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నరులకై నీవు ఏ - రృరచిన రక్షణన్‌ - నాధా దేవా - యిదిగో - నాకనులు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చూచి యా - నందించుచున్నవి - నాధా దేవా ||నీ సమాధానము||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Narulakai Neevu E - Rrurachina Rakshanan - Naadhaa Devaa - Yidigo - Naakanulu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Choochi Yaa - Nandinchuchunnavi - Naadhaa Devaa ||Nee Samaadhaanamu||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తండ్రికి సుతునికిం బరిశుద్ధాత్మకును - గలుగుగాక = మహిమ - తరుగక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సదాకాలము - యుగయుగములకును - గలుగు నామేన్‌ ||నీ సమాధానము||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Thandriki Suthunikin Barishuddhaathmakunu - Galugugaaka = Mahima - Tharugaka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Sadaakaalamu - Yugayugamulakunu - Galugu Naamen ||Nee Samaadhaanamu||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2026-08-11T18:42:06Z</dcterms:created>
  <dcterms:modified xsi:type="dcterms:W3CDTF">2026-08-11T18:42:06Z</dcterms:modified>
</cp:coreProperties>
</file>