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క్రీస్తుని చూచుచు సాగివెళ్ళెదను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Kreesthuni Choochuchu Saagivelledanu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ఎంతో సుందర జీవితము - మహిమతో నిండినది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Entho Sundara Jeevithamu - Mahimatho Nindinadi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సదా సర్వదా క్రీస్తుతో నుండి (1) మహిమ పరచెదను - మహిమలో నుండెదను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Sadaa Sarvadaa Kreesthutho Nundi (1) Mahima Parachedanu - Mahimalo Nundedanu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క్రీస్తుని చూచుచు సాగివెళ్ళెదను - సీయోను యాత్రలో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లోకమున్ విడిచి చేరుకొందును మహిమ దేశమున్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Kreesthuni Choochuchu Saagivelledanu - Seeyonu Yaathralo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Lokamun Vidichi Cherukondunu Mahima Deshamun (1)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క్రీస్తుని అనుగ్రహములో సురక్షిత హస్తములలో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మహానందముతో స్తుతించుచు చేరుదు నాదేశమున్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Kreesthuni Anugrahamulo Surakshitha Hasthamulalo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Mahaanandamutho Sthuthinchuchu Cherudu Naadeshamun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దుఃఖ శ్రమలలో నన్ను రక్షించు దాగుచోటు ఆయనే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సంకటక్లేశ పరీక్షలలో జయము పొందెదను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Duhkha Shramalalo Nannu Rakshinchu Daaguchotu Aayane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Sangkataklesha Pareekshalalo Jayamu Pondedanu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ప్రభునికై జీవించెదను ఆయన అడుగు జాడలలో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ఆత్మ ప్రాణ శరీరము లర్పించి ఆయనను సేవింతును || ఎంతో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Prabhunikai Jeevinchedanu Aayana Adugu Jaadalalo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Aathma Praana Shareeramu Larpinchi Aayananu Sevinthunu || Entho 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యాత్రికుడను ఈ జగమందు - పరవాసినైతి నేను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స్వల్పజీవితము భువియందు గడిపి - చేరుదున్ ఆ దేశమున్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Yaathrikudanu Ee Jagamandu - Paravaasinaithi Nenu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Svalpajeevithamu Bhuviyandu Gadipi - Cherudun Aa Deshamun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నాకై విజ్ఞాపనము చేయు - మహాయాజకుడు యేసునితో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తోడి వారసుడనై ఆయనతో - నిత్యము ఏలెదను || ఎంతో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Naakai Vignaapanamu Cheyu - Mahaayaajakudu Yesunitho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Thodi Vaarasudanai Aayanatho - Nithyamu Eledanu || Entho 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2026-08-11T18:40:32Z</dcterms:created>
  <dcterms:modified xsi:type="dcterms:W3CDTF">2026-08-11T18:40:32Z</dcterms:modified>
</cp:coreProperties>
</file>