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times of waiting, times of need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know loss, when I am weak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His grace will renew these days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like the Lord our God?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to save, faithful in love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debt is paid and the vict’ry won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I reach my final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not leave me in the grave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will rise,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will call me home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like the Lord our God?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to save, faithful in love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debt is paid and the vict’ry won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be to God the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be to God the Son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grace of God has reached for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pulled me from the raging sea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be to God the Spirit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our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be to God the Father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be to God the Son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Glory be to God the Spirit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our salvation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our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our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WORDS AND MUSIC BY KEITH GETTY, KRISTYN GETTY, NATHAN NOCKELS AND JONAS MYRIN © 2016 GETTY MUSIC PUBLISHING (BMI) / SWEATER WEATHER MUSIC (ASCAP) (ADMIN BY MUSICSERVICES.ORG) / CAPITOL CMG PARAGON (BMI) / SON OF THE LION (BMI) (ADMIN AT CAPTIOLCMGPUBISHING.COM)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 am safe on this solid ground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not fear when darkness falls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strength will help me scale these walls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I’ll see the dawn of the rising sun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like the Lord our God?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to save, faithful in love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debt is paid and the vict’ry won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hope is hidden in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flow’rs each promise of His Word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winter fades I know spring will 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Lord is my salvation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2026-08-24T07:35:26Z</dcterms:created>
  <dcterms:modified xsi:type="dcterms:W3CDTF">2026-08-24T07:35:26Z</dcterms:modified>
</cp:coreProperties>
</file>