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 నీవే నా శ్రేయంపు రాజవు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 Neeve Naa Shreyampu Raajavu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ప్రియ యేసు నీవే నా శ్రేయంపు రాజవు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దయచే ప్రాయశ్చిత్తమైతివి నాదు రోజవు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Priya Yesu Neeve Naa Shreyampu Raajavu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Dayache Praayashchiththamaithivi Naadu Rojavu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సాతానుకు నే దాసుదనై నాశమొందగా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నాతాను ద్వారా తెలిపితివి నాదు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Saathaanuku Ne Daasudanai Naashamondagaa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Naathaanu Dvaaraa Thelipithivi Naadu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వ్యాధిగ్రస్తుండనై హృదయక్షీణ మొందితిన్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బాధల నొంది తప్పియుంటి నాదు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Vyaadhigrasthundanai Hrudayaksheena Mondithin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Baadhala Nondi Thappiyunti Naadu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తప్పిన రూక, పిల్లవాడు, గొఱ్ఱెవలెనే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తప్పిన నన్ను వెదకి రక్షించితివి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Thappina Rooka, Pillavaadu, Gorrevalene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Thappina Nannu Vedaki Rakshinchithivi Priyudaa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తలిదండ్రులు విడిచినను నీవు విడువవు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చల్లగ ప్రక్కజేర్చి బ్రోతువీవు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Thalidandrulu Vidichinanu Neevu Viduvavu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Challaga Prakkajerchi Brothuveevu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నావాడవైతివి నేను నీదు వాడను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నాయాపదయందున్న ప్రభువు నాదు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Naavaadavaithivi Nenu Needu Vaadanu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Naayaapadayandunna Prabhuvu Naadu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ప్రభావముతో సాక్ష్యమీయ రాజ్యమేలుచు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భాగ్యమును చూడనిమ్ము నాదు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Prabhaavamutho Saakshyameeya Raajyameluchu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Bhaagyamunu Choodanimmu Naadu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రక్షించితివి హల్లెలూయ పాడునట్లుగా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క్షితిలో నెల్లరకు చాట నాదు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Rakshinchithivi Hallelooya Paadunatlugaa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Kshithilo Nellaraku Chaata Naadu Priyudaa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2026-08-11T18:40:06Z</dcterms:created>
  <dcterms:modified xsi:type="dcterms:W3CDTF">2026-08-11T18:40:06Z</dcterms:modified>
</cp:coreProperties>
</file>