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Rest Ye Merry, Gentlemen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rest ye merry, gentlemen,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 rest ye merry, gentlemen,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nothing you dismay,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nothing you dismay,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Christ our Savior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Christ our Savior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born on Christmas Day,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born on Christmas Day,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save us all from Satan's power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save us all from Satan's power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we were gone astray;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we were gone astray;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Bethlehem, in Israel,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Bethlehem, in Israel,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blessed Babe was born,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blessed Babe was born,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laid within a manger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laid within a manger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Upon this blessed morn;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Upon this blessed morn;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which His mother Mary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which His mother Mary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nothing take in scorn;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nothing take in scorn;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God our heavenly Father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God our heavenly Father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blessed angel came,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blessed angel came,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unto certain shepherds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unto certain shepherds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Brought tidings of the same,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Brought tidings of the same,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that in Bethlehem was born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that in Bethlehem was born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 of God by name;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 of God by name;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to the Lord sing praises,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to the Lord sing praises,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you within this place,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you within this place,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with true love and brotherhood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with true love and brotherhood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 now embrace;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 now embrace;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holy tide of Christmas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holy tide of Christmas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others doth deface;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others doth deface;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 and joy,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tidings of comfort and joy!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2026-09-28T23:59:12Z</dcterms:created>
  <dcterms:modified xsi:type="dcterms:W3CDTF">2026-09-28T23:59:12Z</dcterms:modified>
</cp:coreProperties>
</file>