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ఆకాశంలో చూడుము సూర్య, చంద్ర తారలన్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Aakaashamlo Choodumu Soorya, Chandra Thaaralan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ఆకాశంలో చూడుము సూర్య, చంద్ర తారలన్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నలుదిక్కుల చూడుము గడ్డి పువ్వులను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Aakaashanlo Choodumu Soorya, Chandra Thaaralan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Naludikkula Choodumu Gaddi Puvvulanu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వీటన్నిటినీ ప్రభువే చేసెను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Veetannitinee Prabhuve Chesenu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పర్వతములు మంచుతో కప్పబడెను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అచ్చట నుండి నీరు నదిగా ప్రవహించె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Parvathamulu Manchutho Kappabadenu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Achchata Nundi Neeru Nadigaa Pravahinche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విటన్నింటిని ప్రభువే చేసెను (2)        ||ఆకాశములో||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Vitannintini Prabhuve Chesenu (2)        ||Aakaashamulo||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మోకాళ్ళుని ప్రార్ధింతున్ ప్రభుని ఆరాధింతున్ – యేసు నా ప్రభువా రక్షకుడవు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బిడ్డలము మమ్మును దీవించు (2)        ||ఆకాశములో||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Mokaalluni Praardhinthun Prabhuni Aaraadhinthun – Yesu Naa Prabhuvaa Rakshakudavu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Biddalamu Mammunu Deevinchu (2)        ||Aakaashamulo||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2026-08-24T10:17:57Z</dcterms:created>
  <dcterms:modified xsi:type="dcterms:W3CDTF">2026-08-24T10:17:57Z</dcterms:modified>
</cp:coreProperties>
</file>