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భయపడ కూడదనెను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Bhayapada Koodadanenu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భయపడ కూడదనెను ఆ ఆ ఆ 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Bhayapada Koodadanenu Aa Aa Aa 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- ఆ - ఆ  శిష్యులను ధైర్యపరచిన వాడతడే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- Aa - Aa  Shishyulanu Dhairyaparachina Vaadathade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ఐదు రొట్టెలు రెండు చేపలతోనే - ఐదువేలను పోషించినవాడే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అద్దరికి వెళ్ళ నాజ్ఞాపించిన ప్రభువే - ప్రేమించిన వాడే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Aidu Rottelu Rendu Chepalathone - Aiduvelanu Poshinchinavaade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Addariki Vella Naagnaapinchina Prabhuve - Preminchina Vaade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గాలి యెదురైన ధైర్యము విడువకు - అన్నియు మేలుకై సమకూడి జరుగును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 వరకు తోడుగ నుండును - మొరలిడి కలవరపడకుడి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Gaali Yeduraina Dhairyamu Viduvaku - Anniyu Melukai Samakoodi Jarugunu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 Varaku Thoduga Nundunu - Moralidi Kalavarapadakudi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లోకములో మీకు శ్రమలే కలుగున్ - శ్రమలే సహజము నరులందరికిన్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శ్రమలో ధైర్యము కలిగించుటకై - వాగ్దానము లన్నియు నిచ్చెను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Lokamulo Meeku Shramale Kalugun - Shramale Sahajamu Narulandarikin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Shramalo Dhairyamu Kaliginchutakai - Vaagdaanamu Lanniyu Nichchenu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ఆయనే దేవుడు ఊరక యుండుడి - ఆయననే యెరుగుడి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ఉన్నతుడాయనే అన్యజనులలో - మహోన్నతుడు భూజనములలో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Aayane Devudu Ooraka Yundudi - Aayanane Yerugudi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Unnathudaayane Anyajanulalo - Mahonnathudu Bhoojanamulalo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కలవర పడకుండని నడువుచు తనబిడ్డల నాదరించినవాడే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పరిశుద్ధాత్ముని అందర కొసగి - కృపజూపిన మహాప్రభుండే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Kalavara Padakundani Naduvuchu Thanabiddala Naadarinchinavaade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Parishuddhathmuni Andara Kosagi - Krupajoopina MahaaPrabhunde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యుద్ధము చేయును యెహోవా - స్తుతించుట మన విధి యగును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యుద్ధాయుధము ఆత్మీయమైనది - ఆయనకే స్తుతి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Yuddhamu Cheyunu Yehovaa - Sthuthinchuta Mana Vidhi Yagunu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Yuddhaayudhamu Aathmayamainadi - Aayanake Sthuthi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2026-08-11T18:50:25Z</dcterms:created>
  <dcterms:modified xsi:type="dcterms:W3CDTF">2026-08-11T18:50:25Z</dcterms:modified>
</cp:coreProperties>
</file>