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స్తోత్రబలి అర్పించెదము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Sthothrabali Arpinchedhamu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కష్టించే చేతులు ఇచ్చితివి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పరుగెత్తే కాళ్ళను ఇచ్చితివి (2) ||తండ్రీ||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Kashtinche Chethulu 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Parugetthe Kaallanu Ichchithivi (2)          ||Thandree||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ఇల్లును ఇచ్చావయ్యా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వసతులన్నియు ఇచ్చావయ్యా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Illunu Ichchaavayyaa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Vasathulanniyu Ichchaavayyaa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కష్టించి పనిచేయ కృప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అప్పు లేకుండ చేసితివే (2)           ||తండ్రీ||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Kashtinchi Panicheya Krupa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Appu Lekunda Chesithive (2)          ||Thandree||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స్తోత్రబలి అర్పించెదము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యేసు మేలు చేసెన్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Sthothrabali Arpinchedhamu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Yesu Melu Chesen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చేసెను మేలులెన్నో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పాడి పొగడెదన్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Chesenu Melulenno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Paadi Pogadedhan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స్తోత్రం – దేవా స్తోత్రం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Sthothram – Devaa Sthothram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ప్రాణమిచ్చి నను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తొలగించి కడిగితివే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Praanamichhi Nanu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Tholaginchi Kadigithive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బ్రతుక వేరుపరచి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చేయ కృప ఇచ్చితివే (2)           ||తండ్రీ||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Brathuka Veruparachi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Cheya Krupa Ichchithive (2)          ||Thandree||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స్వరముతో మొరపెట్టి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రక్తమును కార్చితివే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Swaramutho Morapetti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Rakthamunu Kaarchithive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కోటలో కాచుకొని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రాకుండ కాచితివే (2)           ||తండ్రీ||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Kotalo Kaachukoni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Raakunda Kaachithive (2)          ||Thandree||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చూచే కన్నులు ఇచ్చితివి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పాడే పెదవులు ఇచ్చితివి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Chooche Kannulu 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 Pedhavulu Ichchithivi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2026-02-25T09:28:53Z</dcterms:created>
  <dcterms:modified xsi:type="dcterms:W3CDTF">2026-02-25T09:28:53Z</dcterms:modified>
</cp:coreProperties>
</file>