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ఎన్నిక లేని నాపై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Ennika Leni Naapai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ఎన్నిక లేని నాపై ఎంత కృప చూపినావు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ఎల్లలు లేని ప్రేమ ఎద నిండా నింపినావు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Ennika Leni Naapai Entha Krupa Choopinaavu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Ellalu Leni Prema Eda Nindaa Nimpinaavu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నీకే నీకే పాదాభివందనము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నీకే నీకే స్తోత్రాభివందనము       ||ఎన్నిక||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Neeke Neeke Paadaabhivandanamu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Neeke Neeke Sthothraabhivandanamu       ||Ennika||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 నుండి బంధకము నుండి నను విమోచించినావు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ఎన్నడు తరగని ఆనందం నాకు దయచేసినావు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Baadhala Nundi Bandhakamu Nundi Nanu Vimochinchinaavu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Tharagani Aanandam Naaku Dayachesinaavu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ఏమిచ్చి నీ ఋణము నే తీర్చను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 నిను నేను సేవించను (2)        ||నీకే||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Emichchi Nee Runamu Ne Theerchanu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 Ninu Nenu Sevinchanu (2)      ||Neeke||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నుండి మరణము నుండి నన్ను తప్పించినావు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ఎవ్వరు చూపని మమకారం నాకు రుచి చూపినావు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Nundi Maranamu Nundi Nannu Thappinchinaavu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Evvaru Choopani Mamakaaram Naaku Ruchi Choopinaavu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ఏమిచ్చి నీ ఋణము నే తీర్చను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 నిను నేను సేవించను (2)        ||నీకే||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Emichchi Nee Runamu Ne Theerchanu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 Ninu Nenu Sevinchanu (2)      ||Neeke||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2026-02-25T09:19:50Z</dcterms:created>
  <dcterms:modified xsi:type="dcterms:W3CDTF">2026-02-25T09:19:50Z</dcterms:modified>
</cp:coreProperties>
</file>