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Devaadhi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 మహోపకారుడు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మహాత్యము గల మహారాజు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Devaadhi Devudu Mahopakaarudu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Mahaathyamu Gala Maharaaju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ప్రభువుల ప్రభువు – రాజుల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కృప నిరంతరముండును      ||దేవాది||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Prabhuvula Prabhuvu – Raajula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Krupa Nirantharamundunu        ||Devaadhi||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సునాద వత్సరము ఉత్సాహ సునాదము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సహస్రాబ్ది నూతన శతాబ్దము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Sunaadha Vathsaramu Uthsaaha Sunaadhamu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Sahsraabdhi Noothana Shathaabdhamu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ఉత్తమ దేవుని దానములు (2)       ||దేవాది||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Utthama Devuni Dhaanamulu (2)       ||Devaadhi||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యుగములకు దేవుడవు ఉన్నవాడవనువాడవు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జగమంతా ఏలుచున్న జీవాధిపతి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Yugamulaku Devudavu Unnavaadavanuvaadavu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Jagamanthaa Eluchunna Jeevaadhipathi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క్రియలు ఘనమైనవి (2)       ||దేవాది||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Kriyalu Ghanamainavi (2)       ||Devaadhi||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దేవుడవు ప్రభువైన యేసు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మహాత్యములు సర్వాధిపత్యమును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Adhvitheeya Devudavu Prabhuvaina Yesu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Mahathyamulu Sarvaadhipathyamunu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నీకే కలుగును గాక (2)       ||దేవాది||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Sadhaa Neeke Kalugunu Gaaka (2)       ||Devaadhi||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2026-02-25T09:20:33Z</dcterms:created>
  <dcterms:modified xsi:type="dcterms:W3CDTF">2026-02-25T09:20:33Z</dcterms:modified>
</cp:coreProperties>
</file>