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నీదు ఘననామమున్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Needu Ghananaamamun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నీదు ఘననామమున్  మేము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Needu Ghananaamamun  Memu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పొగడిపాడ హృదయ ముప్పొంగెనేయేసు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నీ పాద సన్నిధి చేర  నాలో నీదు ప్రేమ అధికంబాయనే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Pogadipaada Hrudaya MupponggeneYesu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Nee Paada Sannidhi Chera  Naalo Needu Prema Adhikambaayane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ఇహ పరము పొగడునట్టి ఘననామమే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 సత్యములు మారని నీ ఘననామమే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Iha Paramu Pogadunatti Ghananaamame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Prema Sathyamulu Maarani Nee Ghananaamame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శ్రమలన్ని బాపునట్టి ఘననామమే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భక్తులెల్ల వేళ పొగడిపాడు ఘననామమే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Shramalanni Baapunatti Ghananaamame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Bhakthulella Vela Pogadipaadu Ghananaamame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కీడునంత తొలగించు ఘననామమే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వెదకువారికెల్ల ఔషధమా ఘననామమే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Keedunantha Tholaginchu Ghananaamame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Vedakuvaarikella Aushadhamaa Ghananaamame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సకల మేళ్ళనిచ్చునట్టి ఘననామమే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ధరణి ప్రజలు కొనియాడు ఘననామమే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Sakala Mellanichchunatti Ghananaamame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Dharani Prajalu Koniyaadu Ghananaamame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అపవాదిని తరిమినట్టి ఘననామమే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మమ్ము ప్రేమతోడ కౌగలించే ఘననామమే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Apavaadini Thariminatti Ghananaamame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Mammu Premathoda Kaugalinche Ghananaamame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పరిశుద్దులు పొగడునట్టి ఘననామమే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పరిశుద్దుల పరమున జేర్చు ఘననామమే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Parishuddulu Pogadunatti Ghananaamame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Parishuddula Paramuna Jerchu Ghananaamame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2026-08-11T18:48:38Z</dcterms:created>
  <dcterms:modified xsi:type="dcterms:W3CDTF">2026-08-11T18:48:38Z</dcterms:modified>
</cp:coreProperties>
</file>