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 స్థితిలోనే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 Sthithilone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 స్థితిలోనే సంతృప్తిని కలిగించు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ఏమున్న లేకున్న నీకొరకే బ్రతికించు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 Sthithilone Santhrupthini Kaliginchu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Emunna Lekunna Neekorake Brathikinchu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అ.పకష్టాలు ఎదురైనా నా యాత్రను సాగించు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నష్టాలలోనైనా స్తుతిచేయుట నేర్పించు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A.Pakashtaalu Edurainaa Naa Yaathranu Saaginchu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Nashtaalalonainaa Sthuthicheyuta Nerpinchu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నీకొరకు జ్యోతిగ నను వెలిగించు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రెండవ రాకడవరకు విడువక నను నడపించు        ||కష్టాలు||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Neekoraku Jyothiga Nanu Veliginchu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Rendava Raakadavaraku Viduvaka Nanu Nadapinchu        ||Kashtaalu||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దినముల పరిమాణం లెక్కించుట నేర్పించు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నాలోపల స్థిర హృదయం నూతనముగ పుట్టించు        ||కష్టాలు||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Dinamula Parimaanan Lekkinchuta Nerpinchu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Naalopala Sthira Hrudayan Noothanamuga Puttinchu        ||Kashtaalu||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సరియగు త్రోవను నడువ కట్టలను బోధించు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సమయోత జ్ఞానమును దయచేసి దీవించు        ||కష్టాలు||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Sariyagu Throvanu Naduva Kattalanu Bodhinchu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Samayotha Gnaanamunu Dayachesi Deevinchu        ||Kashtaalu||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2026-08-24T10:16:50Z</dcterms:created>
  <dcterms:modified xsi:type="dcterms:W3CDTF">2026-08-24T10:16:50Z</dcterms:modified>
</cp:coreProperties>
</file>