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Tis Finished! The Messiah Dies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reign of sin and death is o’er,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may live from sin set free;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Satan hath lost his mortal power;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’Tis swallowed up in victory!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Saved from the legal curse I am,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hangs on yonder tree: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there the meek, expiring Lamb!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’Tis finished! He expires for me.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Accepted in the Well-beloved,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clothed in righteousness divine,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see the bar to heaven removed;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Thy merits, Lord, are mine!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Death, hell, and sin are now subdued;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grace is now to sinners given;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lo, I plead the atoning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in Thy right I claim Thy Heaven!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finished! The Messiah dies,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Cut off for sins, but not His own: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Accomplished is the sacrifice,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great redeeming work is done!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’Tis finished! All the debt is paid;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Justice divine is satisfied;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grand and full atonement made;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for a guilty world hath died.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veil is rent in Christ alone;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living way to Heaven is seen;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middle wall is broken down,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mankind may enter in.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types and figures are fulfilled;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Exacted is the legal pain;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precious promises are sealed;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spotless Lamb of God is slain.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2026-08-24T07:35:32Z</dcterms:created>
  <dcterms:modified xsi:type="dcterms:W3CDTF">2026-08-24T07:35:32Z</dcterms:modified>
</cp:coreProperties>
</file>