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ఎత్తి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Naaman Eththi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దమ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సకల మానవు లాత్మ సరిచూతమ = యింక - మొక మిచ్చకపు మాట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Dama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Sakala Maanavu Laathma Sarichoothama = Yingka - Moka Michchakapu Maata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ల్విడిచెదమ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దినము ( జేయ గురి యుంతమ = చెడ్డ - మనసు బద్ధకముపై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Lvidichedama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Dinamu ( Jeya Guri Yunthama = Chedda - Manasu Baddhakamupai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నెదిరింతమ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గురు బోధ స్థలికి బిరబిరం బోదమ = బుద్ధి - తిర ముంచి మెలు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Nedirinthama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Guru Bodha Sthaliki Birabiran Bodama = Buddhi - Thira Munchi Melu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గుదమ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Gudama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నామం పాడుదమ = క్రీస్తు దాసులతో 6 గూడు 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Naaman Paadudama = Kreesthu Daasulatho 6 Goodu 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ఇహసంబంధుల పొందుం జాలింతమ = మహా - మహుండా దేవుని యాజ్ఞం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బాలింతమ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Ihasambandhula Pondun Jaalinthama = Mahaa - Mahundaa Devuni Yaagnan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Baalinthama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శుభవార్తర్థము లన్ని శోధింతమ = యేసువిభు సత్యమిలలోన - నుభవింతమ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Shubhavaartharthamu Lanni Shodhinthama = Yesuvibhu Sathyamilalona - Nubhavinthama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దోషములను బెట్టుదము = కపట - వేషభాషలం గ్రుంగం బట్టు 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Doshamulanu Bettudamu = Kapata - Veshabhaashalan Grunggan Battu 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మన రక్షకుని పాట్లు మది నెంతమ = మనసు - లోపలి గర్వము లణుపుదమ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Mana Rakshakuni Paatlu Madi Nenthama = Manasu - Lopali Garvamu Lanupudama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జనుల కెల్ల నోర్చెదమ = బోధ - కనిపెట్టి ప్రభు చెంత నేర్చ దమ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Janula Kella Norchedama = Bodha - Kanipetti Prabhu Chentha Nercha Dama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మానావమానముల్‌ భరియింతమ = - లేని గుణముల వేరుం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Maanaavamaanamul Bhariyinthama = - Leni Gunamula Verun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బెరుకుదమ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పరిశుద్ధాత్మను బొంద నడుగుదమ = బుద్ది - పరమానందము జాడ నడుపు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Berukudama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Parishuddhaathmanu Bonda Nadugudama = Buddi - Paramaanandamu Jaada Nadupu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2026-08-11T18:44:27Z</dcterms:created>
  <dcterms:modified xsi:type="dcterms:W3CDTF">2026-08-11T18:44:27Z</dcterms:modified>
</cp:coreProperties>
</file>