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వారెల్ల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Vaarella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ముద మిచ్చు వారెవ్వరు నింకొక నాండు = సదయుండై క్రీస్తుండు - చనుదెంచి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ముక్తి - 'సదనస్థునిగం జేయు శాస్త్రోక్త మిటులుండ *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Muda Michchu Vaarevvaru Ningkoka Naandu = Sadayundai Kreesthundu - Chanudenchi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Mukthi - 'Sadanasthunigan Jeyu Shaasthroktha Mitulunda *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వారెల్ల - లోకువం జూచిన - *లోపము నీకేమిటి = ప్రాకట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ముగం గ్రీస్తు - పతిత పావన మూర్తి - నీకోసమై ముక్తి - *నిలయము గట్టంగ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Vaarella - Lokuvan Joochina - *Lopamu Neekemiti = Praakata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Mugan Greesthu - Pathitha Paavana Moorthi - Neekosamai Mukthi - *Nilayamu Gattangga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||లోకము||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దరిలేని *దురితీదు - స్తర *పారావారము - దాటించు వారెవ్వరు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||Lokamu||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Darileni *Duritheedu - Sthara *Paaraavaaramu - Daatinchu Vaarevvaru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భీకరమైన - నరకాగ్ని బెట్టు "బం - ధుర దేవకోపాగ్ని - మరలించు వారెవ్వరు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చంచల బుద్ధి = స్థిరపరచి *పరమార్ధ - మెటింగించి చిరముక్తి - గురి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Bheekaramaina - Narakaagni Bettu "Ban - Dhura Devakopaagni - Maralinchu Vaarevvaru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Chanchala Buddhi = Sthiraparachi *Paramaardha - Metingginchi Chiramukthi - Guri 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వారెవ్వరు - ఈ ధరలోన = నరరూపుం దాల్చి నీ - కొజకై జీవన మిచ్చు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 క్రీస్తుండు - వరదుండై యుండంగ || లోకము||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Vaarevvaru - Ee Dharalona = Nararoopun Daalchi Nee - Kojakai Jeevana Michchu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 Kreesthundu - Varadundai Yundangga || Lokamu||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మాటి మాటికిం బాప - మార్గమునం జనుచుండ - మది ద్రిప్పు వారెవ్వరు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సైతానుని - తాటించి మరి వాని -*కేటించి యభయ హ- స్తము నిచ్చు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Maati Maatikin Baapa - Maargamunan Januchunda - Madi Drippu Vaarevvaru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Saithaanuni - Thaatinchi Mari Vaani -*Ketinchi Yabhaya Ha- Sthamu Nichchu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వారెవ్వరు - మృత్యువు ముల్లు = మాటించి సుఖమాత్మ -నాటించి తన *యోర్మి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చాటించు వారెవ్వరు - యెరుషలేము = బైట కల్వరిమెట్ట- పై మేను బలియిడిన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Vaarevvaru - Mruthyuvu Mullu = Maatinchi Sukhamaathma -Naatinchi Thana *Yormi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Chaatinchu Vaarevvaru - Yerushalemu = Baita Kalvarimetta- Pai Menu Baliyidina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నేటి క్రీస్తుని నామా - మృతము నీకుండంగ ||లోకము||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హృదయ సంతాపదుః- ఖ దురంతమగు చింత - ల్వదిలించు వారెవ్వరు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Neti Kreesthuni Naamaa - Mruthamu Neekundangga ||Lokamu||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Hrudaya Santhaapaduh- Kha Duranthamagu Chintha - Lvadilinchu Vaarevvaru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నిచ్చి - పదిలమ్ముతో మోక్ష - పద మిదుగో యంచు - పదమను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వారెవ్వరు - ఎన్నడు నిన్ను = వదలి వెయ్య మంచు - మృదువాక్యములు తెల్పి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Nichchi - Padilammutho Moksha - Pada Midugo Yanchu - Padamanu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Vaarevvaru - Ennadu Ninnu = Vadali Veyya Manchu - Mruduvaakyamulu Thelpi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2026-08-11T18:44:46Z</dcterms:created>
  <dcterms:modified xsi:type="dcterms:W3CDTF">2026-08-11T18:44:46Z</dcterms:modified>
</cp:coreProperties>
</file>