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 చిన్న పిల్లలు రారండి –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Chinna Chinna Pillalu Raarandi –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 చిన్న పిల్లలు రారండి – చిన్నారి యేసుని చేరండి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బెత్లెహేములో రక్షకునిగా – మన కొరకు పుట్టినాడు చూడండి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Chinna Chinna Pillalu Raarandi – Chinnaari Yesuni Cherandi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Bethlehemulo Rakshakunigaa – Mana Koraku Puttinaadu Choodandi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దూతలు పాటలు పుడుచున్నారు – గొల్లలు సంబరాన ఆడుచున్నారు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బోసి నవ్వులు చిందించుచు – తొట్టెలో పరుండెను చూడండి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Doothalu Paatalu Puduchunnaaru – Gollalu Sambaraana Aaduchunnaaru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Bosi Navvulu Chindinchuchu – Thottelo Parundenu Choodandi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జ్ఞానులు చుక్కవెంట వచ్చియున్నారు – విలువైన కానుకలు తెచ్చియున్నారు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జనులందరిని రక్షించుటకు – దివి నుండి దిగినాడు చూడండి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Gnaanulu Chukkaventa Vachchiyunnaaru – Viluvaina Kaanukalu Thechchiyunnaaru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Janulandarini Rakshinchutaku – Divi Nundi Diginaadu Choodandi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2026-08-24T10:16:41Z</dcterms:created>
  <dcterms:modified xsi:type="dcterms:W3CDTF">2026-08-24T10:16:41Z</dcterms:modified>
</cp:coreProperties>
</file>