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ప్రియుని చూచి తెలిసికొంటివా?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Priyuni Choochi Thelisikontivaa?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పదివేలలో ప్రియుని - చూచి తెలిసికొంటివా?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హృదయము పట్టుకొన్న - వాని కోరుకొనుము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Padivelalo Priyuni - Choochi Thelisikontivaa?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Hrudayamu Pattukonna - Vaani Korukonumu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విగ్రహము లాకర్షించెన్ - లోక యాశలు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క్రియలు మెరయుచు - నిన్ను విడనాడవు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Vigrahamu Laakarshinchen - Loka Yaashalu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Kriyalu Merayuchu - Ninnu Vidanaadavu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విగ్రహములకు దృష్టి - లేక లేదు అందము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మంచి చెడ్డ తెలియదు - అందుచేత వ్యర్థము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Vigrahamulaku Drushti - Leka Ledu 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Manchi Chedda Theliyadu - Anduchetha Vyarthamu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వాని పగుల గొట్టుటచే - వాని నుండి తొల్గదు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అందము కిరణ - మాయన హృదయమే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Vaani Pagula Gottutache - Vaani Nundi Tholgadu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Andamu Kirana - Maayana Hrudayame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వాని వత్తినార్పువాడు - ఎవరో తెలియునా?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చలికాలమును వేస - విగ మార్చు ప్రభువే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Vaani Vaththinaarpuvaadu - Evaro Theliyunaa?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Chalikaalamunu Vesa - Viga Maarchu Prabhuve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పేతురును మార్చిన చూపు - స్తెఫన్ చూచిన ముఖము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మరియతో నేడ్చిన హృదయం - మాత్రం ఆకర్షించెన్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Pethurunu Maarchina Choopu - Sthephan Choochina Mukhamu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Mariyatho Nedchina Hrudayan - Maathran Aakarshinchen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ఆకర్షించి నిండ చేయున్ - గిన్నెనిండి పొర్లగ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విగ్రహములు మాకు వద్దు - యేసుతో మేముందుము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Aakarshinchi Ninda Cheyun - Ginnenindi Porlaga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Vigrahamulu Maaku Vaddu - Yesutho Memundumu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2026-08-11T18:51:08Z</dcterms:created>
  <dcterms:modified xsi:type="dcterms:W3CDTF">2026-08-11T18:51:08Z</dcterms:modified>
</cp:coreProperties>
</file>