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తూర్పు దిక్కు చుక్క బుట్టె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Thoorpu Diku Chukka Butte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తూర్పు దిక్కు చుక్క బుట్టె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మేరమ్మా – ఓ మరియమ్మా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Thoorpu Diku Chukka Butte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Merammaa – O Mariyamma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చుక్కను జూచి మేము వచ్చినాము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మొక్కి పోవుటకు (2)             ||తూర్పు దిక్కు||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Chukkanu Joochi Memu Vachchinaamu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Mokki Povutaku (2)                 ||Thoorpu Diku||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బెత్లెహేము పురము లోని బాలుడమ్మా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బాలుడమ్మా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Bethlehemu Puramu Loni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Baaludamma – Goppa Baaludamma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పాపముల బాప పుట్టెనమ్మా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మహిమవంతుడమ్మా (2)        ||తూర్పు దిక్కు||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Paapamula Baapa Puttenamma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Mahimavanthudamma (2)       ||Thoorpu Diku||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పశువుల పాకలోని బాలుడమ్మా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పాపరహితుడమ్మా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Pashuvula Paakaloni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Baaludamma – Paaparahithudamma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పాపంబు బాపను పుట్టెనమ్మా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సత్యవంతుడమ్మా (2)             ||తూర్పు దిక్కు||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Paapambu Baapanu Puttenamma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Sathyavanthudamma (2)         ||Thoorpu Diku||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బంగారం సాంబ్రాణి బోళం తెచ్చినాము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 యేసు నొద్దకు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Bangaaram Saambraani Bolam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Thechchinaamu – Baala Yesu Noddaku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బంగారు పాదముల మ్రొక్కెదము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బహుగ పాడెదము (2)            ||తూర్పు దిక్కు||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Bangaaru Paadamula Mrokkedamu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Bahuga Paadedamu (2)          ||Thoorpu Diku||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2026-02-25T09:20:10Z</dcterms:created>
  <dcterms:modified xsi:type="dcterms:W3CDTF">2026-02-25T09:20:10Z</dcterms:modified>
</cp:coreProperties>
</file>