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సైనికులారా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Sainikulaaraa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సైనికులారా - నిలువండి వడి లేచి = బలుండు యేసుక్రీస్తు -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 జయ మౌను ॥సిలువ॥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Sainikulaaraa - Niluvandi Vadi Lechi = Balundu YesuKreesthu -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 Jaya Maunu ॥Siluva॥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రారాజు పంపున - రణము సేయగ బూని = ధీరులై నిలువుండి -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శత్రుల గెల్వ ॥సిలువ॥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Raaraaju Pampuna - Ranamu Seyaga Booni = Dheerulai Niluvundi -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Shathrula Gelva ॥Siluva॥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అతండు నిజ ధ్వజ - మత్యున్నతి నొంద = బ్రతి వీరుని గెల్బు - వరకుసేనల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 ॥సిలువ॥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Athandu Nija Dhvaja - Mathyunnathi Nonda = Brathi Veeruni Gelbu - Varakusenala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 ॥Siluva॥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మో స్వీయ బలమున - మో రానుకొనకయే = మో స్వామి బలమును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మీరు నమ్మి గెలువ ॥సిలువ॥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 Sveeya Balamuna - Mo Raanukonakaye = Mo Svaami Balamunu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Meeru Nammi Geluva ॥Siluva॥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శత సహస్రము లైన - శత్రుల నెదిరించి = సతతము ప్రభు సేవ - సల్పి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 నొంది ॥సిలువ॥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Shatha Sahasramu Laina - Shathrula Nedirinchi = Sathathamu Prabhu Seva - Salpi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Dhairyamu Nondi ॥Siluva॥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దేవు డొసంగినట్టి = దివ్య కవచముం దాల్చి = భావ ప్రార్థనాసి -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యుద్దము సేయ ॥సిలువ॥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Devu Dosangginatti = Divya Kavachamun Daalchi = Bhaava Praarthanaasi -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Yuddamu Seya ॥Siluva॥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జయశీలు రగు వారు - చారు కిరీట మంది = జయశాలి క్రీస్తు దయ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జనెదరు సద్దతికి ॥సిలువ॥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Jayasheelu Ragu Vaaru - Chaaru Kireeta Mandi = Jayashaali Kreesthu Daya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Janedaru Saddathiki ॥Siluva॥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2026-08-11T18:43:50Z</dcterms:created>
  <dcterms:modified xsi:type="dcterms:W3CDTF">2026-08-11T18:43:50Z</dcterms:modified>
</cp:coreProperties>
</file>