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సువార్తదళం విజయధ్వజం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Suvaarthadalam Vijayadhvajam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మిషనులు వద్దు – గ్రూపులు 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 బంధముతో – సాగుముందుకు        ||సువా||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Mishanulu Vaddu – Groopulu 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Bandhamutho – Saagumunduku        ||Suvaa||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సువార్తదళం విజయధ్వజం – ఎత్తుము నేడే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ముందు నడువ – సాగుము నేడే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Suvaarthadalan Vijayadhvajan – Eththumu Nede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Mundu Naduva – Saagumu Nede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ఇనుప గడియలారా మీరు – ఎదిరింతురా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ఇత్తడి తలుపులారా – మీరు మూసుకొందురా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Inupa Gadiyalaaraa Meeru – Edirinthuraa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Iththadi Thalupulaaraa – Meeru Moosukonduraa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ఇనుప గడియలు – ఇత్తడి తలుపులు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తెరువబడి సువార్తదళం – సాగు ముందుకు        ||సువా||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Inupa Gadiyalu – Iththadi Thalupulu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Theruvabadi Suvaarthadalan – Saagu Munduku        ||Suvaa||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పురాతన తులపులారా – లేచి నిలుపుడి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రాజు మీలో – ప్రవేశించును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Puraathana Thulapulaaraa – Lechi Nilupudi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Raaju Meelo – Praveshinchunu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వెలుగుకలుగును – జీవమబ్బును రారాజై మిమ్ములను నిత్య మేలును        ||సువా||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Velugukalugunu – Jeevamabbunu Raaraajai Mimmulanu Nithya Melunu        ||Suvaa||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యీ రాజు – ఎవ్వరందురా సర్వశక్తిమంతుడగు – శ్రీ యేసుడే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మృత్యుంజయుడు – పాపుల రక్షకుడు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Yee Raaju – Evvaranduraa Sarvashakthimanthudagu – Shree Yesude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Mruthyunjayudu – Paapula Rakshakudu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కొరకై దివిని విడిచి – భూవికి వచ్చెను        ||సువా||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Korakai Divini Vidichi – Bhooviki Vachchenu        ||Suvaa||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యువతి యువకులారా – మీరు ధ్వజము నెత్తుడి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సువార్తచాటు భారమింక – మీదే యెరుగుడి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Yuvathi Yuvakulaaraa – Meeru Dhvajamu Neththudi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Suvaarthachaatu Bhaaramingka – Meede Yerugudi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2026-08-24T10:17:27Z</dcterms:created>
  <dcterms:modified xsi:type="dcterms:W3CDTF">2026-08-24T10:17:27Z</dcterms:modified>
</cp:coreProperties>
</file>