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గిరిజేరు మనసా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Girijeru Manasaa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పావనాత్మ నీవు జావ - పాపి కబ్బును నిత్యజీవ = మావచన సత్యంబు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దెల్పుము - మానవాళికిన్‌ కల్వరి!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Paavanaathma Neevu Jaava - Paapi Kabbunu Nithyajeeva = Maavachana Sathyambu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Delpumu - Maanavaalikin Kalvari!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సిలువ దరికాకర్షించుము - ఖలుడను ఘోరపాపిని = కలుషములు విడ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శక్తినీయుము - సిలువ ధ్యానమున ||కల్వరి||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Siluva Darikaakarshinchumu - Khaludanu Ghorapaapini = Kalushamulu Vida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Shakthineeyumu - Siluva Dhyaanamuna ||Kalvari||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గిరిజేరు మనసా - సిల్వ సరస ||కల్వరి||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సిలువపైన జూడు మదేమి శ్రీ కరుడు ప్రభుయేసు స్వామి = తలను ముండ్ల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Girijeru Manasaa - Silva Sarasa ||Kalvari||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Siluvapaina Joodu Mademi Shree Karudu Prabhuyesu Svaami = Thalanu Mundla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కిరీటంబదేమి తరచి చూడుమా ||కల్వరి||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పరులకుపకారంబు సల్చ - ధరను వెలసిన వరపాదముల = కజకు మేకులు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Kireetambademi Tharachi Choodumaa ||Kalvari||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Parulakupakaarambu Salcha - Dharanu Velasina Varapaadamula = Kajaku Mekulu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గొట్టెద రేల - కరుణాలవాల కల్వరి!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కదలమెదలక “ఆశ్చర్యముతో. "శ్రమలు.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Gotteda Rela - Karunaalavaala Kalvari!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Kadalamedalaka “Aashcharyamutho. "Shramalu.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కరముపట్టి దరిని జేర్చి - వరములిడి దీవించిన యా = కరుణగల చేతులలో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చీల - గుచ్చెద రేల ||కల్వరి||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Karamupatti Darini Jerchi - Varamulidi Deevinchina Yaa = Karunagala Chethulalo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Cheela - Guchcheda Rela ||Kalvari||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ప్రేమ, కృప, నిర్మలత్వమును - నీమమును గల మోముపైన = పామరులుమి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వేసెదరేల - పాటించరేల ||కల్వరి||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Prema, Krupa, Nirmalathvamunu - Neemamunu Gala Momupaina = Paamarulumi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Vesedarela - Paatincharela ||Kalvari||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ఘోర యాతనలును నీదు - క్రూరమరణము చూడ గుండె = నీరు నీరైపోవదె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- క్రూరునికైన ||కల్వరి||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Ghora Yaathanalunu Needu - Krooramaranamu Chooda Gunde = Neeru Neeraipovade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- Kroorunikaina ||Kalvari||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పాపమేమిచేసి యెరుగవు - పావన పరమదేవుడవు = ఓ పరాత్పర నీకేమి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యింత - ఉత్కట బాధ కల్వరి!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Paapamemichesi Yerugavu - Paavana Paramadevudavu = O Paraathpara Neekemi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Yintha - Uthkata Baadha Kalvari!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స్వామి మాకై పూటపడను నీ - ప్రేమయే కారణము నిజము = భూమి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యది గుర్తింపగ నిమ్ము - పూజ్యుండ దేవ ||కల్వరి||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Svaami Maakai Pootapadanu Nee - Premaye Kaaranamu Nijamu = Bhoomi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Yadi Gurthimpaga Nimmu - Poojyunda Deva ||Kalvari||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2026-08-11T18:42:35Z</dcterms:created>
  <dcterms:modified xsi:type="dcterms:W3CDTF">2026-08-11T18:42:35Z</dcterms:modified>
</cp:coreProperties>
</file>