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గల దేవుని సంఘం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Jeevamugala Devuni Sangham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దివ్య మాదిరిలో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గమ్యము చేరగా సాగుదాం (2)        ||జీవము||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Divya Maadirilo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Gamyamu Cheragaa Saagudaam (2)        ||Jeevamu||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ప్రాంతీయుల మైన – మనమందరము సోదరులం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రాజ్యపు గురిలో – శ్రీ యేసుని సహ వారసులం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Praantheeyulamaina – Manamandaramu Sodarulam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Raajyapu Gurilo – Shree Yesuni Saha Vaarasulam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యేసుని త్యాగమును – సాహసముతో చాటుదాం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క్రీస్తుని మహిమను – సహనముతోనే చాటుదాం        ||జీవము||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Yesuni Thyaagamunu – Saahasamutho Chaatudaam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Kreesthuni Mahimanu – Sahanamuthone Chaatudaam ||Jeevamu||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గల దేవుని సంఘం – ఎంతో ఎంతో రమ్యము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దేవుని సంకల్పం – ఎంతో ఎంతో శ్రేష్ఠము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Gala Devuni Sangham – Entho Entho Ramyamu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Devuni Sankalpam – Entho Entho Sreshtamu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సంకల్పమందున మనముండినా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సంఘమందున వసియించినా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Sankalpamanduna Manamundinaa – Aa Sanghamanduna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Vasiyinchinaa Entho Entho Dhanyamu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ఎంతో ధన్యము – (2)        ||జీవము||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స్వరక్తమిచ్చి – సంపాదించిన సంఘము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సత్యమునకు స్థంభమును – ఆధారమునైయున్నది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Swarakthamichchi Sampaadinchina Sanghamu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Sathyamunaku Sthambhamunu Aadhaaramunaiyunnadi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పాతాళలోక ద్వారములు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ఎదుట నిలువవు (2)        ||జీవము||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 Loka Dwaaramulu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Eduta Niluvavu (2)        ||Jeevamu||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శిరస్సైయున్న – శరీరము మనమందరము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మనలో – నివసించుచున్నాడు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Shirassai Yunna – Shareeramu Manamandaramu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Manalo Nivasinchuchunnaadu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నరుడు దేవుని నిలయమును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 చేయకూడదు (2)        ||జీవము||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Narudu Devuni Nilayamunu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 Cheyakoodadu (2)        ||Jeevamu||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 ప్రాయము మనలో – భవ్యానికి భయపడక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సవ్వడి చేయుచు నిరతం – కవ్వించు చుండును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 Praayamu Manalo – Bhavyaaniki Bhayapadaka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Savvadi Cheyuchu Niratham – Kavvinchu Chundunu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2026-02-25T09:19:34Z</dcterms:created>
  <dcterms:modified xsi:type="dcterms:W3CDTF">2026-02-25T09:19:34Z</dcterms:modified>
</cp:coreProperties>
</file>