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లేచెను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Lechenu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లేచెను - ఆదివారమున - యేసు లేచెను - వేకువజామున -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లేచెను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Lechenu - Aadivaaramuna - Yesu Lechenu - Vekuvajaamuna -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Lechenu 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వేకువజామున - చీంక టుండంగానే = యాకాశదూతలు - వీకతో రాం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గానే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Vekuvajaamuna - Cheengka Tundanggaane = Yaakaashadoothalu - Veekatho Raan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Gaane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సమాధిపై రాతిన్‌ - స్వామి దూత లిద్దరు = సమముగం దీయను - స్వామి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లేచె నహహ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Samaadhipai Raathin - Svaami Dootha Liddaru = Samamugan Deeyanu - Svaami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Leche Nahaha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మృతులలో సజీవున్‌ - వెతకు టేల నని = దూతలు వారితో - దాత లేందని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తెల్పి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Mruthulalo Sajeevun - Vethaku Tela Nani = Doothalu Vaaritho - Daatha Lendani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Thelpi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4... స్రీలు వేగ వెళ్లి - శిష్యులకుం దెల్బ్ప = జింత మారిపోయి - సందేహము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తొల్గ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4... Sreelu Vega Velli - Shishyulakun Delbpa = Jintha Maaripoyi - Sandehamu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Tholga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పేతురు యోహానుల్‌ - పరుగెత్తుకొని వచ్చి = ప్రవేశించి గుహలో పరమానంద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మొంద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Pethuru Yohaanul - Parugeththukoni Vachchi = Praveshinchi Guhalo Paramaananda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Monda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యేసు చచ్చి లేచె - యేసు శిష్యులట్లే = దోసంబులకుం జచ్చి - వాసిగ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లేతురండి ||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Yesu Chachchi Leche - Yesu Shishyulatle = Dosambulakun Jachchi - Vaasiga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Lethurandi || 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2026-08-11T18:42:44Z</dcterms:created>
  <dcterms:modified xsi:type="dcterms:W3CDTF">2026-08-11T18:42:44Z</dcterms:modified>
</cp:coreProperties>
</file>