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వందనమే యేసునకు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Vandaname Yesunaku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వందనమే యేసునకు - వరసుగుణోదారునకు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సౌందర్య ప్రభువునకు - సర్వేశ్వర నీకు ||వందనమే||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Vandaname Yesunaku - Varasugunodaarunaku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Saundarya Prabhuvunaku - Sarveshvara Neeku ||Vandaname||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తనయునకు - ఇమ్మానుయేలునకు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కరుణాభరణునకుం - ప్రభువుల ప్రభువునకు ||వందనమే||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Thanayunaku - Immaanuyelunaku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Karunaabharanunakun - Prabhuvula Prabhuvunaku ||Vandaname||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అఖిల జనపాలునకు - నకలుష వర దేహునకు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ఇశ్రాయేల్ రాజునకు - యెహోవా నీకు ||వందనమే||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Akhila Janapaalunaku - Nakalusha Vara Dehunaku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 Raajunaku - Yehovaa Neeku ||Vandaname||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మరియాతనూజునకు - మహిమ గంభీరునకుం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పరిశుద్ధాచరణునకుం - పరమేశ్వర నీకు ||వందనమే||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Mariyaathanoojunaku - Mahima Gambheerunakun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ParishuddhaాCharanunakun - Parameshvara Neeku ||Vandaname||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రాజులపై రాజునకు - రవికోటి తేజునకుం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పూజార్హప్రదాతునకు - భువనావన నీకు ||వందనమే||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Raajulapai Raajunaku - Ravikoti Thejunakun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Poojaarhapradaathunaku - Bhuvanaavana Neeku ||Vandaname||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ప్రేమ దయా సింధునకు - క్షేమామృత పూర్ణునకు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ఆమేనని సాష్టాంగము - లర్చింతుము నీకు ||వందనమే||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Prema Dayaa Sindhunaku - Kshemaamrutha Poornunaku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Aamenani Saashtaanggamu - Larchinthumu Neeku ||Vandaname||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2026-08-11T18:41:46Z</dcterms:created>
  <dcterms:modified xsi:type="dcterms:W3CDTF">2026-08-11T18:41:46Z</dcterms:modified>
</cp:coreProperties>
</file>