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నిరంతరమైన నీ కృపలో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Nirantharamaina Nee Krupalo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నిరంతరమైన నీ కృపలో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పొందుచున్న ఆనందమే అది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Nirantharamaina Nee Krupalo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Ponduchunna Aanandame 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అవధులు లేని ఆనందమే అది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 ఆనందమే (2)         ||నిరంతరమైన||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Avadhulu Leni Aanandame 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Shaashwathamaina Aanandame (2)        ||Nirantharamaina||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అర్హతే లేని నాకు అందలము నిచ్చినావు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అపవాదినెదిరించుటకు అధికారమిచ్చినావు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Arhathe Leni Naaku Andalamu Nichchinaavu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Apavaadinedirinchutaku Adhikaaramichchinaavu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శక్తి కాదు దేవా – నీ ఆత్మ చేతనే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ఘన కార్యములు వర్ణింప శక్యమే (2)         ||నిరంతరమైన||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Shakthi Kaadu Devaa – Nee Aathma Chethane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Ghana Kaaryamulu Varnimpa Shakyame (2)        ||Nirantharamaina||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బలహీనుడైన నన్ను బలవంతుని చేసినావు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కార్యములను బహుగా చేయించినావు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Balaheenudaina Nannu Balavanthuni Chesinaavu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Kaaryamulanu Bahugaa Cheyinchinaavu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శక్తి కాదు దేవా – నీ ఆత్మ చేతనే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ఘన కార్యములు వర్ణింప శక్యమే (2)         ||నిరంతరమైన||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Shakthi Kaadu Devaa – Nee Aathma Chethane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Ghana Kaaryamulu Varnimpa Shakyame (2)        ||Nirantharamaina||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ప్రభావము నీకే చెల్లింతు మహిమోన్నతుడా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మరణమైన నిన్ను విడువను నా పరుగు ముగిసేదాకా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Prabhaavamu Neeke Chellinthu Mahimonnathudaa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Maranamina Ninnu Viduvanu Naa Parugu Mugisedaakaa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మట్టుకైతే బ్రతుకుట క్రీస్తే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చావైతే అది ఎంతో మేలే (2)         ||నిరంతరమైన||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Mattukaithe Brathukuta Kreesthe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Chaavaithe Adi Entho Mele (2)        ||Nirantharamaina||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2026-02-25T09:33:58Z</dcterms:created>
  <dcterms:modified xsi:type="dcterms:W3CDTF">2026-02-25T09:33:58Z</dcterms:modified>
</cp:coreProperties>
</file>