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స్నేహితుడు ప్రాణప్రియుడు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Snehithudu Praanapriyudu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స్నేహితుడు ప్రాణప్రియుడు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ఇతడే నా ప్రియ స్నేహితుడు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Snehithudu Praanapriyudu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Ithade Naa Priya Snehithudu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సమీప బంధువుడు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పాపి బాంధవుడు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Sameepa Bandhuvudu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Paapi Baandhavudu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 క్రైస్తవమా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 యువతరమా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 Kraisthavamaa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 Yuvatharamaa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నీడ లేని నన్ను చూడ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జాడలు వెదికి జాలి చూపెను (2)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Needa Leni Nannu Chooda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Jaadalu Vediki Jaali Choopenu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పాడైన బ్రతుకును బాగు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మోడులే చిగురించెను (2)    ||వినుమా||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Paadaina Brathukunu Baagu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Module Chigurinchenu (2) ||Vinumaa||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బాధలలో నన్ను ఆదరించెను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శోధనలందు తోడు నిలిచెను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Baadhalalo Nannu Aadarinchenu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Shodhanalandu Thodu Nilichenu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మొరలన్ని ఆలకించెను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భారమంతయు తొలగించెను (2)    ||వినుమా||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Moralanni Aalakinchenu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Bhaaramanthayu Tholaginchenu (2) ||Vinumaa||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2026-08-03T08:03:48Z</dcterms:created>
  <dcterms:modified xsi:type="dcterms:W3CDTF">2026-08-03T08:03:48Z</dcterms:modified>
</cp:coreProperties>
</file>