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ఫలములనాశించిన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Phalamulanaashinchina Paraloka Thandri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ఫలములనాశించిన పరలోక తండ్రి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తేరి చూచుచున్నాడు నీ వైపు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Phalamulanaashinchina Paraloka Thandri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Choochuchunnaadu Nee Vaipu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నిను పెంచిన ప్రియ తోటమాలి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పరీక్షించుచున్నాడు నీ కాపు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Ninu Penchina Priya Thotamaali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Pareekshinchuchunnaadu Nee Kaapu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ఫలియించకుండుట నీకు న్యాయమా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యజమాని సహనముతో చెలగాటమా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Phaliyinchakunduta Neeku Nyaayamaa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Yajamaani Sahanamutho Chelagaatamaa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ఐగుప్తు నుండి పెరికి తెచ్చినాడు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 ద్రాక్ష తోటలో నిన్ను నాటినాడు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Aiguputhu Nundi Periki Thechchinaadu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 Draaksha Thotalo Ninnu Naatinaadu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చుట్టు త్రవ్వి ఎరువు వేసి నీరు పోసినాడు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స్వాస్థ్యముగా నిను ప్రత్యేకపరచినాడు (2)         ||ఫలియించకుండుట||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Chuttu Thravvi Eruvu Vesi Neeru Posinaadu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Swaasthyamugaa Ninu Prathyekaparachinaadu (2)    ||Phaliyinchakunduta||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వెదకినప్పుడు నీ యొద్ద ఫలము లేక యుంటే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ఆకులతో నిను చూసి తండ్రి సంతసించునా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Vedakinappudu Nee Yodda Phalamu Leka Yunte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Aakulatho Ninu Choosi Thandri Santhasinchunaa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ఇవ్వబడిన సమయములో వర్ధిల్లకుంటే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మోడులాంటి నిన్ను ఇంక నరికివేయకుండునా (2)         ||ఫలియించకుండుట||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Ivvabadina Samayamulo Vardhillakunte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Modulaanti Ninnu Inka Narikiveyakundunaa (2)    ||Phaliyinchakunduta||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2026-02-25T08:47:18Z</dcterms:created>
  <dcterms:modified xsi:type="dcterms:W3CDTF">2026-02-25T08:47:18Z</dcterms:modified>
</cp:coreProperties>
</file>