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Give Me One Pure and Holy Passion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know and follow hard after You.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know and follow hard after You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grow as Your disciple in Your truth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world is empty, pale, and poor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Compared to knowing you my Lord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 lead me on, I will run after You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 lead me on, I will run after You.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Give me one pure and holy passion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Give me one magnificent obsession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Give me one glorious ambition for my life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know and follow hard after You.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know and follow hard after You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grow as Your disciple in Your truth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world is empty, pale, and poor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Compared to knowing you my Lord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 lead me on, I will run after You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 lead me on, I will run after You.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Give me one pure and holy passion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Give me one magnificent obsession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Give me one glorious ambition for my life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2026-08-24T07:33:47Z</dcterms:created>
  <dcterms:modified xsi:type="dcterms:W3CDTF">2026-08-24T07:33:47Z</dcterms:modified>
</cp:coreProperties>
</file>