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 oh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I am loved when I can't feel a 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I am strong when I think I am weak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 say I am held when I am falling short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don't belong, oh You say I am Yours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believe, (I) oh I believe (I)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say of me (I)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I believe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Taking all I have and now I'm laying it at your feet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have every failure God, You have every victory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 oh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I am loved when I can't feel a 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I am strong when I think I am weak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I am held when I am falling short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don't belong, oh You say I am Yours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believe, (I) oh I believe (I)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say of me (I)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keep fighting voices in my mind that say I'm not enough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single lie that tells me I will never measure up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believe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I believe, oh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I believe, oh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say of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I believe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 I more than just the sum of every high and every low?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Remind me once again just who I am because I need to know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 oh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I am loved when I can't feel a 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say I am strong when I think I am weak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 say I am held when I am falling short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 don't belong, oh You say I am Yours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believe, (I) oh I believe (I)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You say of me (I)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believe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only thing that matters now is everything You think of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You I find my worth, in You I find my identity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2026-02-25T09:34:31Z</dcterms:created>
  <dcterms:modified xsi:type="dcterms:W3CDTF">2026-02-25T09:34:31Z</dcterms:modified>
</cp:coreProperties>
</file>