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ఈ జీవితములో ఎంతైన మంచికాపరి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Ee Jeevithamulo Enthaina Manchikaapari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ఈ జీవితములో ఎంతైన మంచికాపరి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Ee Jeevithamulo Enthaina Manchikaapari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 సుఖంబులలో ఆయనే సహాయకుడు మనకు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 Sukhambulalo Aayane Sahaayakudu Manaku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కష్టబాధలలో మన ప్రభువు - నమీపముగా నుండెనెంతో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గాలితుఫానులను గద్దించుచు - మనతో నుండు యాత్రలో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Kashtabaadhalalo Mana Prabhuvu - Nameepamugaa Nundenentho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Gaalithuphaanulanu Gaddinchuchu - Manatho Nundu Yaathralo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ఇహలోక సాగరము దాటునప్పుడు - అలలెంతో మనలను కదిలింపగా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మునుగు నప్పుడు మొరపెట్టిన - మనల రక్షంచు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Ihaloka Saagaramu Daatunappudu - Alalentho Manalanu Kadilimpagaa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Munugu Nappudu Morapettina - Manala Rakshanchu Thaane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జీవిత నావపై దాడి చేసే - సాతాను క్రియలకు భయపడక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ధైర్యము కొరకై ప్రార్థించిన - ప్రభువే మనల నడుపున్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Jeevitha Naavapai Daadi Chese - Saathaanu Kriyalaku Bhayapadaka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Dhairyamu Korakai Praarthinchina - Prabhuve Manala Nadupun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జీవితములో నిరాశచే - కృంగిపోయి మనమున్నప్పుడు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విజయము నిచ్చి బలపరచి - జీవకిరీట 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Jeevithamulo Niraashache - Krunggipoyi Manamunnappudu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Vijayamu Nichchi Balaparachi - Jeevakireeta Michchunu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ప్రభువే మన దుర్గము - ఆయన యందే నిలిచినచో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 జయింతుము - ఓడిపోవును శత్రువు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Prabhuve Mana Durgamu - Aayana Yande Nilichinacho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 Jayinthumu - Odipovunu Shathruvu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2026-08-11T18:40:35Z</dcterms:created>
  <dcterms:modified xsi:type="dcterms:W3CDTF">2026-08-11T18:40:35Z</dcterms:modified>
</cp:coreProperties>
</file>