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పర్వతములు తొలగిపోయినను తత్తరిల్లినను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Parvathamulu Tholagipoyinanu Thaththarillinanu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యెరూషలేము నివాసులకు సంరక్షకుడు యెహోవా తానే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నిమిత్తము దావీదు నిమిత్తము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Yerooshalemu Nivaasulaku Sanrakshakudu Yehovaa Thaane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Nimiththamu Daaveedu Nimiththamu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పట్టణమును కాపాడి రక్షింతు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Pattanamunu Kaapaadi Rakshinthu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పాదములను వలలో నుండి విడిపించి ప్రభూ నడిపించును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కను దృష్టి యెహోవావైపుకే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Paadamulanu Valalo Nundi Vidipinchi Prabhoo Nadipinchunu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Kanu Drushti Yehovaavaipuke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తిరిగి యున్నది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Thirigi Yunnadi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పర్వతములు తొలగిపోయినను తత్తరిల్లినను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Parvathamulu Tholagipoyinanu Thaththarillinanu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మెట్టలు బహుగా సమాధానము విడిచిపోదు - నీ నిబంధన తొలగిపోదు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పర్వతములు తొలగిపోయినను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Mettalu Bahugaa Samaadhaanamu Vidichipodu - Nee Nibandhana Tholagipodu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Parvathamulu Tholagipoyinanu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సైన్యముల కధిపతి యెహోవా శేషించిన తన ప్రజలకు తానే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భూషణ కిరీటము సొగసైన మకుటము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Sainyamula Kadhipathi Yehovaa Sheshinchina Thana Prajalaku Thaane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Bhooshana Kireetamu Sogasaina Makutamu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చిగురు మహిమ శుభలక్షణమగును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Chiguru Mahima Shubhalakshanamagunu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మంటి పురుగు వంటి యాకోబు స్వల్పజనమగు ఇశ్రాయేలు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విమోచకుడు పరిశుద్ధ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Manti Purugu Vanti Yaakobu Svalpajanamagu Ishraayelu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Vimochakudu Parishuddha Devudu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భయము వలదని సహాయము 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Bhayamu Valadani Sahaayamu Cheyunu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మృతులైన వారు బ్రతుకుదురని వారి శవములు జీవములగునని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మంటిలో పడియున్న ప్రేతలైన 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Mruthulaina Vaaru Brathukudurani Vaari Shavamulu Jeevamulagunani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Mantilo Padiyunna Prethalaina Vaaru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మేల్కొని మహిమలో ఆనందింతురు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Melkoni Mahimalo Aanandinthuru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2026-08-11T18:39:23Z</dcterms:created>
  <dcterms:modified xsi:type="dcterms:W3CDTF">2026-08-11T18:39:23Z</dcterms:modified>
</cp:coreProperties>
</file>