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ఉపకారములకు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Upakaaramulaku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గొప్ప రక్షణ నాకిచ్చినందుకు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నీకేమి చెల్లింతును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Goppa Rakshana Naakichchinanduku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Neekemi Chellinthunu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కపట నటనాలు లేనట్టి హృదయాన్ని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అర్పించినా చాలునా (2)                          ||ఏడాది||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Kapata Natanaalu Lenatti Hrudayaanni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Arpinchinaa Chaalunaa (2)    ||Aedaadi||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ఉపకారములకు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నేనేమి చెల్లింతును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Upakaaramulaku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Nenemi Chellinthunu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ఏడాది దూడెలనా… వేలాది పోట్టేల్లనా (2) ||నీవు చేసిన||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Aedaadi Doodelanaa… Velaadi Pottellanaa (2)    ||Neevu Chesina||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నదులంత విస్తార తైలము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నీకిచ్చినా చాలునా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Velaadi Nadulantha Visthaara Thailamu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Neekichchinaa Chaalunaa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గర్భ ఫలమైన నా జేష్ట్య పుత్రుని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నీకిచ్చినా చాలునా (2)                    ||ఏడాది||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Garbha Phalamina Naa Jeshtya Puthruni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Neekichchinaa Chaalunaa (2)     ||Aedaadi||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మరణపాత్రుడనైయున్న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మరణించితివ సిలువలో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Maranapaathrudanaiyunna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Maraninchithiva Siluvalo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చూపి నీ జీవ మార్గాన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నడిపించుమో యేసయ్యా (2)            ||ఏడాది||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Choopi Nee Jeeva Maargaana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Nadipinchumo Yesayyaa (2)     ||Aedaadi||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నలిగిన బలి యాగముగను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మర్పింతును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Naligina Baliyaagamuganu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Marpinthunu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పాత్రను చేబూని నిత్యము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వెంబడించెదను (2)       ||ఏడాది||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Paathranu Chebooni Nithyamu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Vembadinchedanu (2)     ||Aedaadi||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2026-02-25T09:14:31Z</dcterms:created>
  <dcterms:modified xsi:type="dcterms:W3CDTF">2026-02-25T09:14:31Z</dcterms:modified>
</cp:coreProperties>
</file>