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నీకెందుకింత ప్రేమయ్యా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Neekendukintha Premayyaa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పాపములను క్షమియించినావయ్యా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దోషమును భరియించినావయ్యా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Paapamulanu Kshamiyinchinaavayyaa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Doshamunu Bhariyinchinaavayyaa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కొలతే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దాగు చోటు నీవయ్యా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Kolathe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Daagu Chotu Neevayyaa (2)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ఆజ్ఞను వినని అవిధేయత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నుండి తొలగించనీ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Aagnanu Vinani Avidheyatha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Nundi Tholaginchanee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ఉపద్రవములు నన్ను చుట్టుకొనగా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ఉపకారిగా నను చేర్చుకొంటివయ్యా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Upadravamulu Nannu Chuttukonagaa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Upakaarigaa Nanu Cherchukontivayyaa (2)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ఆశతో నిండియుండగా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ఢంబము మదిని చేరగా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Aashatho Nindiyundagaa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Dambhamu Madini Cheragaa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చెడిపోయి నేను తిరిగి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రాకకై దారిలో వేచియుంటివి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Chedipoyi Nenu Thirigi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Raakakai Daarilo Vechiyuntivi (2)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2026-02-25T09:27:33Z</dcterms:created>
  <dcterms:modified xsi:type="dcterms:W3CDTF">2026-02-25T09:27:33Z</dcterms:modified>
</cp:coreProperties>
</file>