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 Your Eyes Upon Jesus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Word shall not fail you-He promised;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Believe Him, and all will be well: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go to a world that is dying,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perfect salvation to tell!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 your eyes upon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Look full in His wonderful face,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things of earth will grow strangely dim,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light of His glory and grace.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soul, are you weary and troubled?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light in the darkness you see?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a light for a look at the Savior,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life more abundant and free!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 your eyes upon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Look full in His wonderful face,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things of earth will grow strangely dim,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light of His glory and grace.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death into life everlasting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passed, and we follow Him there;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 us sin no more hath dominion-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more than conquerors we are!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 your eyes upon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Look full in His wonderful face,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things of earth will grow strangely dim,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light of His glory and grace.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2026-08-24T07:35:34Z</dcterms:created>
  <dcterms:modified xsi:type="dcterms:W3CDTF">2026-08-24T07:35:34Z</dcterms:modified>
</cp:coreProperties>
</file>