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Forth and Tell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forth and tell! O Church of God, arise!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in the strength which Christ your Lord supplies.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'til all nations His great name adore,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serve Him Lord and King forever more.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forth and tell! O Church of God, awake!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God's saving news to all the nations take.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Proclaim Christ Jesus, Savior, Lord, and King,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all the world His worthy praise may sing.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forth and tell! God offers life to all;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Lord makes rich all who on Him shall call.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shall they call if they have never heard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gracious invitation of His Word?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forth and tell! Men still in darkness lie;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wealth or want, in sin they live and die.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us, O Lord, concern of heart and mind-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love like Yours which cares for all mankind.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forth and tell! Christ charges us to go.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power is His; from Him the blessings flow.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out your life as Christ your Lord shall choose;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ransomed powers for His sole glory use.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2026-08-24T07:33:49Z</dcterms:created>
  <dcterms:modified xsi:type="dcterms:W3CDTF">2026-08-24T07:33:49Z</dcterms:modified>
</cp:coreProperties>
</file>