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చెంతకు ఆశతో రమ్మిల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Chenthaku Aashatho Rammila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తరుణము దాటిన మరి ఇకరాదు - మరణము తప్పదయా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Tharunamu Daatina Mari Ikaraadu - Maranamu Thappadayaa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చెంతకు ఆశతో రమ్మిల - దోషముల్ బాపునయా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Chenthaku Aashatho Rammila - Doshamul Baapunayaa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మిక్కిలి అనుకూల సమయము - ఇదే రక్షణ దినము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Mikkili Anukoola Samayamu - Ide Rakshana Dinamu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ఇప్పుడే యేసుని యెదలో నమ్మిన - ఇదే రక్షణ దినము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Ippude Yesuni Yedalo Nammina - Ide Rakshana Dinamu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పాపుల కొరకు మన ప్రభుయేసు ప్రాణము పెట్టెనయా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మృతుడై లేచెను పరమున కేగెను ధర కేతెంచునయా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Paapula Koraku Mana PrabhuYesu Praanamu Pettenayaa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Mruthudai Lechenu Paramuna Kegenu Dhara Kethenchunayaa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స్థిరమని నమ్మిన వారికి పరమానందము దొరుకునయా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Sthiramani Nammina Vaariki Paramaanandamu Dorukunayaa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జపములు తపములు ఉపవాసములు - పాపముల్ బాపవయా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దానధర్మములు తీర్దయాత్రలు పాపముల్ బాపవయ్యా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Japamulu Thapamulu Upavaasamulu - Paapamul Baapavayaa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Daanadharmamulu Theerdayaathralu Paapamul Baapavayyaa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రక్తము పాపము శాపము ఇపుడే బాపునయా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Rakthamu Paapamu Shaapamu Ipude Baapunayaa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యేసుని నామము పావన నామము పాపముల్ బాపునయా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శుభవార్త ఈ జగమంత ఇపుడే చాటెదము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Yesuni Naamamu Paavana Naamamu Paapamul Baapunayaa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Shubhavaartha Ee Jagamantha Ipude Chaatedamu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2026-08-11T18:49:40Z</dcterms:created>
  <dcterms:modified xsi:type="dcterms:W3CDTF">2026-08-11T18:49:40Z</dcterms:modified>
</cp:coreProperties>
</file>