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కుమారా దీనోపకారా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Kumaaraa Deenopakaaraa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కుమారా - దీనోపకారా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వంక దయం జూప - నా యన్న రారా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Kumaaraa - Deenopakaaraa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Vangka Dayan Joopa - Naa Yanna Raaraa ||Deva||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వృక్షముం బాసిన - పక్షి నేనయ్యా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అక్షీణ కరుణచే - రక్షింపవయ్యా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Vrukshamun Baasina - Pakshi Nenayyaa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Aksheena Karunache - Rakshimpavayyaa ||Deva||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పాపుల పాలిటి - పరమదయాళూ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దీవించు నీ దయ - దీనునికిపుడు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Paapula Paaliti - Paramadayaaloo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Deevinchu Nee Daya - Deenunikipudu ||Deva||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వినుతింతు సద్గుణ - విమల విచారా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ననుం బ్రోవవే యేసు - నామావతారా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Vinuthinthu Sadguna - Vimala Vichaaraa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Nanun Brovave Yesu - Naamaavathaaraa ||Deva||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భజనం జేసెద నిన్ను - నిజ రక్షకుండ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విజయముం జేయవే - నజరేతు వాండా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Bhajanan Jeseda Ninnu - Nija Rakshakunda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Vijayamun Jeyave - Najarethu Vaandaa ||Deva||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కనికర మత్యంత - కరుణయుంగలదు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నమ్ము వాని చే - తిని వీడ వలదు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Kanikara Mathyantha - Karunayunggaladu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Nammu Vaani Che - Thini Veeda Valadu ||Deva||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మహనీయ గుణమణి - మండిత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ఇహబాధ బాపవే - ఇమ్మానుయేలా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Mahaneeya Gunamani - Manditha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Ihabaadha Baapave - Immaanuyelaa ||Deva||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2026-08-11T18:41:44Z</dcterms:created>
  <dcterms:modified xsi:type="dcterms:W3CDTF">2026-08-11T18:41:44Z</dcterms:modified>
</cp:coreProperties>
</file>