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He's fairer than lilies of rarest bloom,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He's sweeter than honey from out of the comb;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He's all that my hungering spirit needs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 and let Him lead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to be the king of a vast domain,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be held in sin's dread sway.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 than anything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world affords today.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 than silver or gold,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be His than have riches untold;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 than houses or land,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be led by His nail-pierced hand: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to be the king of a vast domain,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be held in sin's dread sway.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 than anything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world affords today.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 than men's applause,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be faithful to His dear cause;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 than world-wide fame,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be true to His holy Name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to be the king of a vast domain,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be held in sin's dread sway.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rather have Jesus than anything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world affords today.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2026-08-24T07:34:16Z</dcterms:created>
  <dcterms:modified xsi:type="dcterms:W3CDTF">2026-08-24T07:34:16Z</dcterms:modified>
</cp:coreProperties>
</file>