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హృదయమనెడు తలుపు నొద్ద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Hrudayamanedu Thalupu Nodda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అతడు తప్పక కలుగజేయు – నఖిల భాగ్యములు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మీర – లతని హత్తుకొందు రప్పు – డానందము తోడ (2)        ||హృదయ||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Athadu Thappaka Kalugajeyu – Nakhila Bhaagyamulu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Meera – Lathani Haththukondu Rappu – Daanandamu Thoda (2)        ||Hrudaya||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 శాశ్వతంబు కాదు – పరికించు చూడు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 – బ్రతికి యుండు కాలముననే – ప్రభుని గొలువండి (2)        ||హృదయ||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 Shaashwathambu Kaadu – Parikinchu Choodu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Gaana – Brathiki Yundu Kaalamunane – Prabhuni Goluvandi (2)        ||Hrudaya||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హృదయమనెడు తలుపు నొద్ద – యేసు నాథుండు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నిలచి – సదయుడగుచు దట్టుచుండు – సకల విధములను (2)        ||హృదయ||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Hrudayamanedu Thalupu Nodda – Yesu Naathundu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Nilachi – Sadayudaguchu Dattuchundu – Sakala Vidhamulanu (2)        ||Hrudaya||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పరుని బోలి నిలుచున్నాడు – పరికించి చూడ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నతడు – పరుడు గాడు రక్షకుండు – ప్రాణ స్నేహితుడు (2)        ||హృదయ||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Paruni Boli Niluchunnaadu – Parikinchi Chooda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Nathadu – Parudu Gaadu Rakshakundu – Praana Snehithudu (2)        ||Hrudaya||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 శీలుండతడు గాన – గాచి యున్నాడు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– కరుణ నెరిగి గారవింప – గరము న్యాయంబు (2)        ||హృదయ||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 Sheelundathadu Gaana – Gaachi Yunnaadu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– Karuna Nerigi Gaaravimpa – Garamu Nyaayambu (2)        ||Hrudaya||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సేపు నిలువ బెట్టి – యేడ్పింతు రతని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 – డెంతో దయచే బిలుచుచున్నా – డిప్పుడు మిమ్ములను (2)        ||హృదయ||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Sepu Niluva Betti – Yedpinthu Rathani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Naatha – Dentho Dayache Biluchuchunnaa – Dippudu Mimmulanu (2)        ||Hrudaya||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అతడు మిత్రుడతడు మిత్రుం – డఖిల పాపులకు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మీర – లతని పిలుపు వింటి రేని – యతడు ప్రియుడగును (2)        ||హృదయ||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Athadu Mithrudathadu Mithrun – Dakhila Paapulaku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Meera – Lathani Pilupu Vinti Reni – Yathadu Priyudagunu (2)        ||Hrudaya||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 చేత దన హస్తముల – జాపి యున్నాడు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మిమ్ము – నాలింగనము సేయ గోరి – యనిశము కనిపెట్టు (2)        ||హృదయ||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 Chetha Dana Hasthamula – Jaaapi Yunnaadu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Mimmu – Naalinganamu Seya Gori – Yanishamu Kanipettu (2)        ||Hrudaya||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సాటిలేని దయగల వాడు – సర్వేశు సుతుడు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– మాట వినెడు వారల నెల్ల – సూటిగ రక్షించు (2)        ||హృదయ||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Saatileni Dayagala Vaadu – Sarveshu Suthudu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– Maata Vinedu Vaarala Nella – Sootiga Rakshinchu (2)        ||Hrudaya||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చేర్చుకొనుడి మీ హృదయమున – శ్రీ యేసునాథు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నతడు – చేర్చుకొనుచు మీ కిచ్చును – చీర జీవము కృపను (2)        ||హృదయ||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Cherchukonudi Mee Hrudayamuna – Shree Yesunaathu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Nathadu – Cherchukonuchu Mee Kichchunu – Chira Jeevamu Krupanu (2)        ||Hrudaya||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2026-02-25T09:17:38Z</dcterms:created>
  <dcterms:modified xsi:type="dcterms:W3CDTF">2026-02-25T09:17:38Z</dcterms:modified>
</cp:coreProperties>
</file>